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071100" cy="5702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Text"/>
          <p:cNvSpPr txBox="1">
            <a:spLocks noGrp="1"/>
          </p:cNvSpPr>
          <p:nvPr>
            <p:ph type="title"/>
          </p:nvPr>
        </p:nvSpPr>
        <p:spPr>
          <a:xfrm>
            <a:off x="504825" y="-14288"/>
            <a:ext cx="9066213" cy="143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9" name="Body Level One…"/>
          <p:cNvSpPr txBox="1">
            <a:spLocks noGrp="1"/>
          </p:cNvSpPr>
          <p:nvPr>
            <p:ph type="body" idx="1"/>
          </p:nvPr>
        </p:nvSpPr>
        <p:spPr>
          <a:xfrm>
            <a:off x="504825" y="1333500"/>
            <a:ext cx="9066213" cy="3763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Calibri"/>
                <a:ea typeface="Calibri"/>
                <a:cs typeface="Calibri"/>
                <a:sym typeface="Calibri"/>
              </a:defRPr>
            </a:lvl1pPr>
            <a:lvl2pPr>
              <a:defRPr>
                <a:latin typeface="Calibri"/>
                <a:ea typeface="Calibri"/>
                <a:cs typeface="Calibri"/>
                <a:sym typeface="Calibri"/>
              </a:defRPr>
            </a:lvl2pPr>
            <a:lvl3pPr>
              <a:defRPr>
                <a:latin typeface="Calibri"/>
                <a:ea typeface="Calibri"/>
                <a:cs typeface="Calibri"/>
                <a:sym typeface="Calibri"/>
              </a:defRPr>
            </a:lvl3pPr>
            <a:lvl4pPr>
              <a:defRPr>
                <a:latin typeface="Calibri"/>
                <a:ea typeface="Calibri"/>
                <a:cs typeface="Calibri"/>
                <a:sym typeface="Calibri"/>
              </a:defRPr>
            </a:lvl4pPr>
            <a:lvl5pPr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312337" y="5305518"/>
            <a:ext cx="258701" cy="277627"/>
          </a:xfrm>
          <a:prstGeom prst="rect">
            <a:avLst/>
          </a:prstGeom>
        </p:spPr>
        <p:txBody>
          <a:bodyPr anchor="ctr"/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898989"/>
                </a:solidFill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503555" y="76558"/>
            <a:ext cx="9063991" cy="1253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799" tIns="46799" rIns="46799" bIns="4679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03555" y="1330536"/>
            <a:ext cx="9063991" cy="4371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799" tIns="46799" rIns="46799" bIns="4679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224712" y="5202237"/>
            <a:ext cx="360574" cy="352822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>
            <a:spAutoFit/>
          </a:bodyPr>
          <a:lstStyle>
            <a:lvl1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342900" marR="0" indent="1143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342900" marR="0" indent="5715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342900" marR="0" indent="10287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342900" marR="0" indent="14859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342900" marR="0" indent="19431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42900" marR="0" indent="24003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2900" marR="0" indent="28575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42900" marR="0" indent="331470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  <a:tab pos="2692400" algn="l"/>
          <a:tab pos="3136900" algn="l"/>
          <a:tab pos="3581400" algn="l"/>
          <a:tab pos="4038600" algn="l"/>
          <a:tab pos="4483100" algn="l"/>
          <a:tab pos="4940300" algn="l"/>
          <a:tab pos="5384800" algn="l"/>
          <a:tab pos="5829300" algn="l"/>
          <a:tab pos="6286500" algn="l"/>
          <a:tab pos="6731000" algn="l"/>
          <a:tab pos="7175500" algn="l"/>
          <a:tab pos="7632700" algn="l"/>
          <a:tab pos="8077200" algn="l"/>
          <a:tab pos="8534400" algn="l"/>
          <a:tab pos="8978900" algn="l"/>
        </a:tabLst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WARSAW - SCAVENGER HUNT.png" descr="WARSAW - SCAVENGER HU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71100" cy="5702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yw pakietu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yw pakietu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Niestandardowy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Izabela Fijałkowska</dc:creator>
  <cp:lastModifiedBy>Izabela Fijałkowska</cp:lastModifiedBy>
  <cp:revision>1</cp:revision>
  <dcterms:modified xsi:type="dcterms:W3CDTF">2022-10-10T13:54:56Z</dcterms:modified>
</cp:coreProperties>
</file>